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56" y="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8735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9981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6287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5750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7161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3629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1388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6074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911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1928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4048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</a:schemeClr>
            </a:gs>
            <a:gs pos="81250">
              <a:schemeClr val="bg2">
                <a:lumMod val="25000"/>
              </a:schemeClr>
            </a:gs>
            <a:gs pos="50000">
              <a:schemeClr val="bg2">
                <a:lumMod val="25000"/>
              </a:schemeClr>
            </a:gs>
            <a:gs pos="100000">
              <a:schemeClr val="bg2">
                <a:lumMod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2A175-3889-4E6A-920A-30C3AE52E3E7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0FC36-8750-4D79-BACE-329884AB0A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5360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089" y="1219200"/>
            <a:ext cx="899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/>
              <a:t>Albrecht Durer</a:t>
            </a:r>
            <a:endParaRPr lang="en-US" sz="9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1789" y="3323863"/>
            <a:ext cx="31242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69173120"/>
      </p:ext>
    </p:extLst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3471" y="1219200"/>
            <a:ext cx="662940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Biography: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Born- May 21, 1471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Died- April 6, 1528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Married to Agnes Frey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Lived in Germany</a:t>
            </a:r>
          </a:p>
          <a:p>
            <a:r>
              <a:rPr lang="en-US" sz="2800" dirty="0" smtClean="0"/>
              <a:t> 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392811348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1295400"/>
            <a:ext cx="495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Famous works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578502"/>
            <a:ext cx="2985068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034" y="2209170"/>
            <a:ext cx="2835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Praying hands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6888" y="3733800"/>
            <a:ext cx="3567112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51608" y="2863334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Self portraits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5068" y="3232667"/>
            <a:ext cx="2591820" cy="3632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399" y="2540168"/>
            <a:ext cx="2298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Four Horsemen of the </a:t>
            </a:r>
          </a:p>
          <a:p>
            <a:r>
              <a:rPr lang="en-US" dirty="0" smtClean="0"/>
              <a:t>Apocalypse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9848945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3.gstatic.com/images?q=tbn:ANd9GcT--oUo-lPoIae7CbK5eJAe1bJGWN4eQCjBkOreekS6FwRiVu2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838200"/>
            <a:ext cx="3144543" cy="3048000"/>
          </a:xfrm>
          <a:prstGeom prst="rect">
            <a:avLst/>
          </a:prstGeom>
          <a:noFill/>
        </p:spPr>
      </p:pic>
      <p:pic>
        <p:nvPicPr>
          <p:cNvPr id="1028" name="Picture 4" descr="http://4.bp.blogspot.com/_GU8BhA_uKvs/R5Z57MpbElI/AAAAAAAAAQM/JqkygqR_61U/s400/durer-ow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038600"/>
            <a:ext cx="3657600" cy="2819400"/>
          </a:xfrm>
          <a:prstGeom prst="rect">
            <a:avLst/>
          </a:prstGeom>
          <a:noFill/>
        </p:spPr>
      </p:pic>
      <p:pic>
        <p:nvPicPr>
          <p:cNvPr id="1030" name="Picture 6" descr="http://2.bp.blogspot.com/-G65BD0Q40mE/T0ococqAANI/AAAAAAAACeY/cdxpibImJ7w/s1600/hedgehog%2Bhans%2Bhoffman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86224"/>
            <a:ext cx="3733800" cy="2471776"/>
          </a:xfrm>
          <a:prstGeom prst="rect">
            <a:avLst/>
          </a:prstGeom>
          <a:noFill/>
        </p:spPr>
      </p:pic>
      <p:pic>
        <p:nvPicPr>
          <p:cNvPr id="1032" name="Picture 8" descr="http://www.csudh.edu/dearhabermas/durer2_rhin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89439" y="914400"/>
            <a:ext cx="4697361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52400"/>
            <a:ext cx="6934200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Albrecht Durer is known for… </a:t>
            </a:r>
          </a:p>
          <a:p>
            <a:endParaRPr lang="en-US" sz="4800" dirty="0"/>
          </a:p>
          <a:p>
            <a:pPr marL="685800" indent="-685800">
              <a:buFont typeface="Arial" pitchFamily="34" charset="0"/>
              <a:buChar char="•"/>
            </a:pPr>
            <a:r>
              <a:rPr lang="en-US" sz="4000" dirty="0" smtClean="0"/>
              <a:t>Printmaking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en-US" sz="4000" dirty="0" smtClean="0"/>
              <a:t>Paintings 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en-US" sz="4000" dirty="0" smtClean="0"/>
              <a:t>Writing</a:t>
            </a:r>
          </a:p>
          <a:p>
            <a:r>
              <a:rPr lang="en-US" sz="4000" dirty="0" smtClean="0"/>
              <a:t>	 His impact on the Renaissance was he started to make printmaking more well- known.</a:t>
            </a:r>
          </a:p>
          <a:p>
            <a:pPr marL="685800" indent="-685800">
              <a:buFont typeface="Arial" pitchFamily="34" charset="0"/>
              <a:buChar char="•"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2205869847"/>
      </p:ext>
    </p:extLst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42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Duane</dc:creator>
  <cp:lastModifiedBy>admin</cp:lastModifiedBy>
  <cp:revision>12</cp:revision>
  <dcterms:created xsi:type="dcterms:W3CDTF">2012-04-23T20:00:43Z</dcterms:created>
  <dcterms:modified xsi:type="dcterms:W3CDTF">2012-04-24T14:34:19Z</dcterms:modified>
</cp:coreProperties>
</file>